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56" r:id="rId9"/>
  </p:sldIdLst>
  <p:sldSz cx="9144000" cy="5143500" type="screen16x9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4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0"/>
            <a:ext cx="7772400" cy="1102519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7668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721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5873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30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56103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791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601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222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8856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0482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1119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402554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9958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13079-F339-4C46-938C-5149AF0E505D}" type="datetimeFigureOut">
              <a:rPr lang="uk-UA" smtClean="0"/>
              <a:t>05.11.2017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AF70A-19FC-49BD-AC13-775D8FC6C26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829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кутник 39"/>
          <p:cNvSpPr/>
          <p:nvPr/>
        </p:nvSpPr>
        <p:spPr>
          <a:xfrm>
            <a:off x="1011896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2582331" y="1264479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2" name="Прямокутник 41"/>
          <p:cNvSpPr/>
          <p:nvPr/>
        </p:nvSpPr>
        <p:spPr>
          <a:xfrm>
            <a:off x="3465077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3" name="Прямокутник 42"/>
          <p:cNvSpPr/>
          <p:nvPr/>
        </p:nvSpPr>
        <p:spPr>
          <a:xfrm>
            <a:off x="5035512" y="1264479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4" name="Прямокутник 43"/>
          <p:cNvSpPr/>
          <p:nvPr/>
        </p:nvSpPr>
        <p:spPr>
          <a:xfrm>
            <a:off x="6703729" y="1264479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45" name="Групувати 44"/>
          <p:cNvGrpSpPr/>
          <p:nvPr/>
        </p:nvGrpSpPr>
        <p:grpSpPr>
          <a:xfrm>
            <a:off x="-2228104" y="672158"/>
            <a:ext cx="3240000" cy="5154251"/>
            <a:chOff x="395896" y="1413136"/>
            <a:chExt cx="3240000" cy="5154251"/>
          </a:xfrm>
        </p:grpSpPr>
        <p:sp>
          <p:nvSpPr>
            <p:cNvPr id="46" name="Округлений прямокутник 45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47" name="Групувати 46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48" name="Овал 47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49" name="Кільце 48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Прямокутник 49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1" name="Прямокутник 50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2" name="Прямокутник 51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3" name="Прямокутник 52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4" name="Прямокутник 53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Прямокутник 54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Прямокутник 55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круглений прямокутник 59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1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кутник 19"/>
          <p:cNvSpPr/>
          <p:nvPr/>
        </p:nvSpPr>
        <p:spPr>
          <a:xfrm>
            <a:off x="530651" y="792941"/>
            <a:ext cx="217559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1" name="Прямокутник 20"/>
          <p:cNvSpPr/>
          <p:nvPr/>
        </p:nvSpPr>
        <p:spPr>
          <a:xfrm>
            <a:off x="2582331" y="1262301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Прямокутник 21"/>
          <p:cNvSpPr/>
          <p:nvPr/>
        </p:nvSpPr>
        <p:spPr>
          <a:xfrm>
            <a:off x="3465077" y="1262301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3" name="Прямокутник 22"/>
          <p:cNvSpPr/>
          <p:nvPr/>
        </p:nvSpPr>
        <p:spPr>
          <a:xfrm>
            <a:off x="5035512" y="1262301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4" name="Прямокутник 23"/>
          <p:cNvSpPr/>
          <p:nvPr/>
        </p:nvSpPr>
        <p:spPr>
          <a:xfrm>
            <a:off x="6703729" y="1262301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25" name="Групувати 24"/>
          <p:cNvGrpSpPr/>
          <p:nvPr/>
        </p:nvGrpSpPr>
        <p:grpSpPr>
          <a:xfrm>
            <a:off x="0" y="672158"/>
            <a:ext cx="3240000" cy="5154251"/>
            <a:chOff x="395896" y="1413136"/>
            <a:chExt cx="3240000" cy="5154251"/>
          </a:xfrm>
        </p:grpSpPr>
        <p:sp>
          <p:nvSpPr>
            <p:cNvPr id="26" name="Округлений прямокутник 25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7" name="Групувати 26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28" name="Овал 27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29" name="Кільце 28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7" name="Прямокутник 36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8" name="Прямокутник 37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9" name="Прямокутник 38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" name="Прямокутник 56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Прямокутник 58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Прямокутник 59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Прямокутник 60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2" name="Округлений прямокутник 61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39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кутник 36"/>
          <p:cNvSpPr/>
          <p:nvPr/>
        </p:nvSpPr>
        <p:spPr>
          <a:xfrm>
            <a:off x="889271" y="1285533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8" name="Прямокутник 37"/>
          <p:cNvSpPr/>
          <p:nvPr/>
        </p:nvSpPr>
        <p:spPr>
          <a:xfrm>
            <a:off x="2430046" y="816174"/>
            <a:ext cx="118494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9" name="Прямокутник 38"/>
          <p:cNvSpPr/>
          <p:nvPr/>
        </p:nvSpPr>
        <p:spPr>
          <a:xfrm>
            <a:off x="3465077" y="1262301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0" name="Прямокутник 39"/>
          <p:cNvSpPr/>
          <p:nvPr/>
        </p:nvSpPr>
        <p:spPr>
          <a:xfrm>
            <a:off x="5035512" y="1262301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6703729" y="1262301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42" name="Групувати 41"/>
          <p:cNvGrpSpPr/>
          <p:nvPr/>
        </p:nvGrpSpPr>
        <p:grpSpPr>
          <a:xfrm>
            <a:off x="1402516" y="702483"/>
            <a:ext cx="3240000" cy="5154251"/>
            <a:chOff x="395896" y="1413136"/>
            <a:chExt cx="3240000" cy="5154251"/>
          </a:xfrm>
        </p:grpSpPr>
        <p:sp>
          <p:nvSpPr>
            <p:cNvPr id="43" name="Округлений прямокутник 42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44" name="Групувати 43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46" name="Кільце 45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4" name="Прямокутник 53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Прямокутник 54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Прямокутник 55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" name="Прямокутник 56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9" name="Прямокутник 58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Прямокутник 59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Прямокутник 60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2" name="Округлений прямокутник 61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4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кутник 2"/>
          <p:cNvSpPr/>
          <p:nvPr/>
        </p:nvSpPr>
        <p:spPr>
          <a:xfrm>
            <a:off x="1011896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82331" y="1264479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161938" y="795119"/>
            <a:ext cx="217559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035512" y="1264479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703729" y="1264479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>
            <a:off x="2628432" y="702483"/>
            <a:ext cx="3240000" cy="5154251"/>
            <a:chOff x="395896" y="1413136"/>
            <a:chExt cx="3240000" cy="5154251"/>
          </a:xfrm>
        </p:grpSpPr>
        <p:sp>
          <p:nvSpPr>
            <p:cNvPr id="9" name="Округлений прямокутник 8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10" name="Групувати 9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2" name="Кільце 11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Прямокутник 19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 20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кутник 21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кутник 22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Прямокутник 23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рямокутник 24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кутник 25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Округлений прямокутник 26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кутник 2"/>
          <p:cNvSpPr/>
          <p:nvPr/>
        </p:nvSpPr>
        <p:spPr>
          <a:xfrm>
            <a:off x="1011896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82331" y="1264479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465077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4749212" y="795119"/>
            <a:ext cx="231666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703729" y="1264479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>
            <a:off x="4287542" y="702483"/>
            <a:ext cx="3240000" cy="5154251"/>
            <a:chOff x="395896" y="1413136"/>
            <a:chExt cx="3240000" cy="5154251"/>
          </a:xfrm>
        </p:grpSpPr>
        <p:sp>
          <p:nvSpPr>
            <p:cNvPr id="9" name="Округлений прямокутник 8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10" name="Групувати 9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2" name="Кільце 11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Прямокутник 19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 20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кутник 21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кутник 22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Прямокутник 23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рямокутник 24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кутник 25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Округлений прямокутник 26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7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кутник 2"/>
          <p:cNvSpPr/>
          <p:nvPr/>
        </p:nvSpPr>
        <p:spPr>
          <a:xfrm>
            <a:off x="1011896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82331" y="1264479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465077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035512" y="1264479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420798" y="795119"/>
            <a:ext cx="203453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>
            <a:off x="5904000" y="702483"/>
            <a:ext cx="3240000" cy="5154251"/>
            <a:chOff x="395896" y="1413136"/>
            <a:chExt cx="3240000" cy="5154251"/>
          </a:xfrm>
        </p:grpSpPr>
        <p:sp>
          <p:nvSpPr>
            <p:cNvPr id="9" name="Округлений прямокутник 8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10" name="Групувати 9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2" name="Кільце 11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Прямокутник 19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 20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кутник 21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кутник 22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Прямокутник 23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рямокутник 24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кутник 25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Округлений прямокутник 26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16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 сполучна лінія 57"/>
          <p:cNvCxnSpPr/>
          <p:nvPr/>
        </p:nvCxnSpPr>
        <p:spPr>
          <a:xfrm>
            <a:off x="-324544" y="-740618"/>
            <a:ext cx="9793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кутник 2"/>
          <p:cNvSpPr/>
          <p:nvPr/>
        </p:nvSpPr>
        <p:spPr>
          <a:xfrm>
            <a:off x="1011896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V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82331" y="1264479"/>
            <a:ext cx="88036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465077" y="1264479"/>
            <a:ext cx="1568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R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035512" y="1264479"/>
            <a:ext cx="166584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U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6703729" y="1264479"/>
            <a:ext cx="146867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S</a:t>
            </a:r>
            <a:endParaRPr lang="uk-UA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увати 7"/>
          <p:cNvGrpSpPr/>
          <p:nvPr/>
        </p:nvGrpSpPr>
        <p:grpSpPr>
          <a:xfrm>
            <a:off x="8100392" y="672158"/>
            <a:ext cx="3240000" cy="5154251"/>
            <a:chOff x="395896" y="1413136"/>
            <a:chExt cx="3240000" cy="5154251"/>
          </a:xfrm>
        </p:grpSpPr>
        <p:sp>
          <p:nvSpPr>
            <p:cNvPr id="9" name="Округлений прямокутник 8"/>
            <p:cNvSpPr/>
            <p:nvPr/>
          </p:nvSpPr>
          <p:spPr>
            <a:xfrm rot="20149972">
              <a:off x="2937265" y="4227155"/>
              <a:ext cx="442561" cy="23402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10" name="Групувати 9"/>
            <p:cNvGrpSpPr/>
            <p:nvPr/>
          </p:nvGrpSpPr>
          <p:grpSpPr>
            <a:xfrm>
              <a:off x="395896" y="1413136"/>
              <a:ext cx="3240000" cy="3240000"/>
              <a:chOff x="395896" y="1413136"/>
              <a:chExt cx="3240000" cy="3240000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647744" y="1665136"/>
                <a:ext cx="2736304" cy="2736000"/>
              </a:xfrm>
              <a:prstGeom prst="ellipse">
                <a:avLst/>
              </a:prstGeom>
              <a:solidFill>
                <a:srgbClr val="4F81BD">
                  <a:alpha val="47843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2" name="Кільце 11"/>
              <p:cNvSpPr/>
              <p:nvPr/>
            </p:nvSpPr>
            <p:spPr>
              <a:xfrm>
                <a:off x="395896" y="1413136"/>
                <a:ext cx="3240000" cy="3240000"/>
              </a:xfrm>
              <a:prstGeom prst="donut">
                <a:avLst>
                  <a:gd name="adj" fmla="val 863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" name="Прямокутник 19">
            <a:hlinkHover r:id="rId2" action="ppaction://hlinksldjump"/>
          </p:cNvPr>
          <p:cNvSpPr/>
          <p:nvPr/>
        </p:nvSpPr>
        <p:spPr>
          <a:xfrm>
            <a:off x="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кутник 20">
            <a:hlinkHover r:id="rId3" action="ppaction://hlinksldjump"/>
          </p:cNvPr>
          <p:cNvSpPr/>
          <p:nvPr/>
        </p:nvSpPr>
        <p:spPr>
          <a:xfrm>
            <a:off x="1011895" y="-740618"/>
            <a:ext cx="1570435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кутник 21">
            <a:hlinkHover r:id="rId4" action="ppaction://hlinksldjump"/>
          </p:cNvPr>
          <p:cNvSpPr/>
          <p:nvPr/>
        </p:nvSpPr>
        <p:spPr>
          <a:xfrm>
            <a:off x="2582330" y="-740618"/>
            <a:ext cx="1011896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кутник 22">
            <a:hlinkHover r:id="rId5" action="ppaction://hlinksldjump"/>
          </p:cNvPr>
          <p:cNvSpPr/>
          <p:nvPr/>
        </p:nvSpPr>
        <p:spPr>
          <a:xfrm>
            <a:off x="3598462" y="-740618"/>
            <a:ext cx="143705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Прямокутник 23">
            <a:hlinkHover r:id="rId6" action="ppaction://hlinksldjump"/>
          </p:cNvPr>
          <p:cNvSpPr/>
          <p:nvPr/>
        </p:nvSpPr>
        <p:spPr>
          <a:xfrm>
            <a:off x="5037275" y="-740618"/>
            <a:ext cx="1664078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Прямокутник 24">
            <a:hlinkHover r:id="rId7" action="ppaction://hlinksldjump"/>
          </p:cNvPr>
          <p:cNvSpPr/>
          <p:nvPr/>
        </p:nvSpPr>
        <p:spPr>
          <a:xfrm>
            <a:off x="6706306" y="-740618"/>
            <a:ext cx="1466094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кутник 25">
            <a:hlinkHover r:id="rId8" action="ppaction://hlinksldjump"/>
          </p:cNvPr>
          <p:cNvSpPr/>
          <p:nvPr/>
        </p:nvSpPr>
        <p:spPr>
          <a:xfrm>
            <a:off x="8172401" y="-740618"/>
            <a:ext cx="9716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Округлений прямокутник 26">
            <a:hlinkClick r:id="rId9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розпочати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7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805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біл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8" t="55308" r="6190" b="11358"/>
          <a:stretch/>
        </p:blipFill>
        <p:spPr bwMode="auto">
          <a:xfrm>
            <a:off x="1325291" y="802330"/>
            <a:ext cx="7175500" cy="198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пап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14308" r="67742" b="46581"/>
          <a:stretch/>
        </p:blipFill>
        <p:spPr bwMode="auto">
          <a:xfrm>
            <a:off x="1331640" y="776094"/>
            <a:ext cx="1475562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зву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7" t="14741" r="47054" b="46148"/>
          <a:stretch/>
        </p:blipFill>
        <p:spPr bwMode="auto">
          <a:xfrm>
            <a:off x="3277456" y="755132"/>
            <a:ext cx="1475562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блокно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6" t="14333" r="27065" b="48182"/>
          <a:stretch/>
        </p:blipFill>
        <p:spPr bwMode="auto">
          <a:xfrm>
            <a:off x="5112662" y="743892"/>
            <a:ext cx="1475562" cy="192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вор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8" t="15604" r="7983" b="47923"/>
          <a:stretch/>
        </p:blipFill>
        <p:spPr bwMode="auto">
          <a:xfrm>
            <a:off x="6876256" y="795940"/>
            <a:ext cx="1475562" cy="1876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Кільце 3"/>
          <p:cNvSpPr/>
          <p:nvPr/>
        </p:nvSpPr>
        <p:spPr>
          <a:xfrm>
            <a:off x="1625105" y="2742055"/>
            <a:ext cx="1039470" cy="1039470"/>
          </a:xfrm>
          <a:prstGeom prst="donut">
            <a:avLst>
              <a:gd name="adj" fmla="val 3067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5" name="Кільце 14"/>
          <p:cNvSpPr/>
          <p:nvPr/>
        </p:nvSpPr>
        <p:spPr>
          <a:xfrm>
            <a:off x="3495502" y="2742055"/>
            <a:ext cx="1039470" cy="1039470"/>
          </a:xfrm>
          <a:prstGeom prst="donut">
            <a:avLst>
              <a:gd name="adj" fmla="val 3067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6" name="Кільце 15"/>
          <p:cNvSpPr/>
          <p:nvPr/>
        </p:nvSpPr>
        <p:spPr>
          <a:xfrm>
            <a:off x="5365899" y="2742055"/>
            <a:ext cx="1039470" cy="1039470"/>
          </a:xfrm>
          <a:prstGeom prst="donut">
            <a:avLst>
              <a:gd name="adj" fmla="val 3067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7" name="Кільце 16"/>
          <p:cNvSpPr/>
          <p:nvPr/>
        </p:nvSpPr>
        <p:spPr>
          <a:xfrm>
            <a:off x="7236296" y="2742055"/>
            <a:ext cx="1039470" cy="1039470"/>
          </a:xfrm>
          <a:prstGeom prst="donut">
            <a:avLst>
              <a:gd name="adj" fmla="val 3067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1356804" y="2671948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virus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ігнор папка"/>
          <p:cNvSpPr/>
          <p:nvPr/>
        </p:nvSpPr>
        <p:spPr>
          <a:xfrm>
            <a:off x="1344222" y="3435846"/>
            <a:ext cx="1576072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ІГНОРУВАТИ</a:t>
            </a:r>
            <a:endParaRPr lang="uk-UA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вид папка"/>
          <p:cNvSpPr/>
          <p:nvPr/>
        </p:nvSpPr>
        <p:spPr>
          <a:xfrm>
            <a:off x="1344222" y="3796311"/>
            <a:ext cx="1576072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ВИДАЛИТИ</a:t>
            </a:r>
            <a:endParaRPr lang="uk-UA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кутник 41"/>
          <p:cNvSpPr/>
          <p:nvPr/>
        </p:nvSpPr>
        <p:spPr>
          <a:xfrm>
            <a:off x="5097598" y="2671525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virus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ігнор блокнот"/>
          <p:cNvSpPr/>
          <p:nvPr/>
        </p:nvSpPr>
        <p:spPr>
          <a:xfrm>
            <a:off x="5085016" y="3435423"/>
            <a:ext cx="1576072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ІГНОРУВАТИ</a:t>
            </a:r>
            <a:endParaRPr lang="uk-UA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вид блокнот"/>
          <p:cNvSpPr/>
          <p:nvPr/>
        </p:nvSpPr>
        <p:spPr>
          <a:xfrm>
            <a:off x="5085016" y="3795888"/>
            <a:ext cx="1576072" cy="36004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ВИДАЛИТИ</a:t>
            </a:r>
            <a:endParaRPr lang="uk-UA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кутник 44"/>
          <p:cNvSpPr/>
          <p:nvPr/>
        </p:nvSpPr>
        <p:spPr>
          <a:xfrm>
            <a:off x="3347865" y="2800548"/>
            <a:ext cx="1257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OK!</a:t>
            </a:r>
            <a:endParaRPr lang="uk-U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6" name="Прямокутник 45"/>
          <p:cNvSpPr/>
          <p:nvPr/>
        </p:nvSpPr>
        <p:spPr>
          <a:xfrm>
            <a:off x="7127494" y="2787774"/>
            <a:ext cx="1257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OK!</a:t>
            </a:r>
            <a:endParaRPr lang="uk-U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2" name="Округлений прямокутник 51">
            <a:hlinkClick r:id="rId3" action="ppaction://hlinksldjump"/>
          </p:cNvPr>
          <p:cNvSpPr/>
          <p:nvPr/>
        </p:nvSpPr>
        <p:spPr>
          <a:xfrm>
            <a:off x="2987570" y="4515966"/>
            <a:ext cx="313234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cap="all" dirty="0" smtClean="0">
                <a:latin typeface="Arial" panose="020B0604020202020204" pitchFamily="34" charset="0"/>
                <a:cs typeface="Arial" panose="020B0604020202020204" pitchFamily="34" charset="0"/>
              </a:rPr>
              <a:t>завершити</a:t>
            </a:r>
            <a:endParaRPr lang="uk-UA" b="1" cap="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3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5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5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4" grpId="0"/>
      <p:bldP spid="14" grpId="1"/>
      <p:bldP spid="14" grpId="2"/>
      <p:bldP spid="21" grpId="0" animBg="1"/>
      <p:bldP spid="21" grpId="1" animBg="1"/>
      <p:bldP spid="21" grpId="2" animBg="1"/>
      <p:bldP spid="32" grpId="0" animBg="1"/>
      <p:bldP spid="32" grpId="1" animBg="1"/>
      <p:bldP spid="32" grpId="2" animBg="1"/>
      <p:bldP spid="42" grpId="0"/>
      <p:bldP spid="42" grpId="1"/>
      <p:bldP spid="42" grpId="2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46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53</Words>
  <Application>Microsoft Office PowerPoint</Application>
  <PresentationFormat>Екран (16:9)</PresentationFormat>
  <Paragraphs>51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Лілія</dc:creator>
  <cp:lastModifiedBy>Лілія</cp:lastModifiedBy>
  <cp:revision>8</cp:revision>
  <dcterms:created xsi:type="dcterms:W3CDTF">2017-10-29T19:27:07Z</dcterms:created>
  <dcterms:modified xsi:type="dcterms:W3CDTF">2017-11-05T16:33:31Z</dcterms:modified>
</cp:coreProperties>
</file>